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-1522" y="-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5FA3-223F-485F-875E-76A8D8C1D3D5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E67F-83FD-41D3-ACEC-275988940B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5FA3-223F-485F-875E-76A8D8C1D3D5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E67F-83FD-41D3-ACEC-275988940B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5FA3-223F-485F-875E-76A8D8C1D3D5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E67F-83FD-41D3-ACEC-275988940B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5FA3-223F-485F-875E-76A8D8C1D3D5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E67F-83FD-41D3-ACEC-275988940B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5FA3-223F-485F-875E-76A8D8C1D3D5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E67F-83FD-41D3-ACEC-275988940B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5FA3-223F-485F-875E-76A8D8C1D3D5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E67F-83FD-41D3-ACEC-275988940B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5FA3-223F-485F-875E-76A8D8C1D3D5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E67F-83FD-41D3-ACEC-275988940B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5FA3-223F-485F-875E-76A8D8C1D3D5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E67F-83FD-41D3-ACEC-275988940B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5FA3-223F-485F-875E-76A8D8C1D3D5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E67F-83FD-41D3-ACEC-275988940B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5FA3-223F-485F-875E-76A8D8C1D3D5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E67F-83FD-41D3-ACEC-275988940B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015FA3-223F-485F-875E-76A8D8C1D3D5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DE67F-83FD-41D3-ACEC-275988940BA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015FA3-223F-485F-875E-76A8D8C1D3D5}" type="datetimeFigureOut">
              <a:rPr lang="en-US" smtClean="0"/>
              <a:t>7/19/2020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DE67F-83FD-41D3-ACEC-275988940BA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Hackathon</a:t>
            </a:r>
            <a:r>
              <a:rPr lang="en-US" dirty="0" smtClean="0"/>
              <a:t> Report -3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Name –</a:t>
            </a:r>
            <a:r>
              <a:rPr lang="en-US" dirty="0" err="1" smtClean="0"/>
              <a:t>Samyak</a:t>
            </a:r>
            <a:r>
              <a:rPr lang="en-US" dirty="0" smtClean="0"/>
              <a:t> Jain</a:t>
            </a:r>
          </a:p>
          <a:p>
            <a:r>
              <a:rPr lang="en-US" dirty="0" smtClean="0"/>
              <a:t>Code - </a:t>
            </a:r>
            <a:r>
              <a:rPr lang="en-US" dirty="0"/>
              <a:t>GSBSP-BR43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572000"/>
            <a:ext cx="8229600" cy="1752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Added new fonts to the page along with styles and shadows for good design.</a:t>
            </a:r>
            <a:endParaRPr lang="en-US" dirty="0"/>
          </a:p>
        </p:txBody>
      </p:sp>
      <p:pic>
        <p:nvPicPr>
          <p:cNvPr id="4" name="Content Placeholder 3" descr="The Heaven _ restaurant - Google Chrome 7_19_2020 11_37_42 A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3925" y="152400"/>
            <a:ext cx="7812350" cy="41910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81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Font-</a:t>
            </a:r>
            <a:r>
              <a:rPr lang="en-US" dirty="0" err="1" smtClean="0"/>
              <a:t>styles,colors,icons</a:t>
            </a:r>
            <a:r>
              <a:rPr lang="en-US" dirty="0" smtClean="0"/>
              <a:t> are added to the specific place. </a:t>
            </a:r>
            <a:endParaRPr lang="en-US" dirty="0"/>
          </a:p>
        </p:txBody>
      </p:sp>
      <p:pic>
        <p:nvPicPr>
          <p:cNvPr id="6" name="Content Placeholder 5" descr="The Heaven _ restaurant - Google Chrome 7_19_2020 11_41_15 A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207962"/>
            <a:ext cx="8229600" cy="4414838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81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Menu section Updated with fonts , texts and background color.</a:t>
            </a:r>
            <a:endParaRPr lang="en-US" dirty="0"/>
          </a:p>
        </p:txBody>
      </p:sp>
      <p:pic>
        <p:nvPicPr>
          <p:cNvPr id="4" name="Content Placeholder 3" descr="The Heaven _ restaurant - Google Chrome 7_19_2020 11_44_08 A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1726" y="228600"/>
            <a:ext cx="8436747" cy="4525963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816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Added a feature of membership-plans for the Restaurant, with proper fonts and styles.</a:t>
            </a:r>
            <a:endParaRPr lang="en-US" dirty="0"/>
          </a:p>
        </p:txBody>
      </p:sp>
      <p:pic>
        <p:nvPicPr>
          <p:cNvPr id="4" name="Content Placeholder 3" descr="The Heaven _ restaurant - Google Chrome 7_19_2020 11_49_00 A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1726" y="228600"/>
            <a:ext cx="8436747" cy="4525963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54102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Responsiveness still </a:t>
            </a:r>
            <a:r>
              <a:rPr lang="en-US" dirty="0" err="1" smtClean="0"/>
              <a:t>mainteined</a:t>
            </a:r>
            <a:r>
              <a:rPr lang="en-US" dirty="0" smtClean="0"/>
              <a:t> perfectly.</a:t>
            </a:r>
            <a:endParaRPr lang="en-US" dirty="0"/>
          </a:p>
        </p:txBody>
      </p:sp>
      <p:pic>
        <p:nvPicPr>
          <p:cNvPr id="7" name="Content Placeholder 6" descr="The Heaven _ restaurant - Google Chrome 7_19_2020 11_52_04 AM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616070"/>
            <a:ext cx="4038600" cy="4055822"/>
          </a:xfrm>
        </p:spPr>
      </p:pic>
      <p:pic>
        <p:nvPicPr>
          <p:cNvPr id="8" name="Content Placeholder 7" descr="The Heaven _ restaurant - Google Chrome 7_19_2020 11_52_30 AM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616070"/>
            <a:ext cx="4038600" cy="4055822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362075"/>
          </a:xfrm>
        </p:spPr>
        <p:txBody>
          <a:bodyPr/>
          <a:lstStyle/>
          <a:p>
            <a:r>
              <a:rPr lang="en-US" dirty="0" smtClean="0"/>
              <a:t>Looking forward for…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722313" y="2057401"/>
            <a:ext cx="7772400" cy="1981200"/>
          </a:xfrm>
        </p:spPr>
        <p:txBody>
          <a:bodyPr/>
          <a:lstStyle/>
          <a:p>
            <a:pPr marL="342900" indent="-342900">
              <a:buAutoNum type="arabicPeriod"/>
            </a:pPr>
            <a:r>
              <a:rPr lang="en-US" sz="2800" dirty="0" smtClean="0"/>
              <a:t>Adding JavaScript animations.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Adding effects like scrolling(while click on links).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685800"/>
            <a:ext cx="7772400" cy="1362075"/>
          </a:xfrm>
        </p:spPr>
        <p:txBody>
          <a:bodyPr/>
          <a:lstStyle/>
          <a:p>
            <a:pPr algn="ctr"/>
            <a:r>
              <a:rPr lang="en-US" i="1" dirty="0" smtClean="0"/>
              <a:t>Thank</a:t>
            </a:r>
            <a:r>
              <a:rPr lang="en-US" dirty="0" smtClean="0"/>
              <a:t> </a:t>
            </a:r>
            <a:r>
              <a:rPr lang="en-US" i="1" dirty="0" smtClean="0"/>
              <a:t>You</a:t>
            </a:r>
            <a:r>
              <a:rPr lang="en-US" dirty="0" smtClean="0"/>
              <a:t>!!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2209800"/>
            <a:ext cx="7772400" cy="120650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Suggestions are always welcomed….</a:t>
            </a:r>
            <a:endParaRPr lang="en-US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89</Words>
  <Application>Microsoft Office PowerPoint</Application>
  <PresentationFormat>On-screen Show (4:3)</PresentationFormat>
  <Paragraphs>13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Hackathon Report -3 </vt:lpstr>
      <vt:lpstr>Added new fonts to the page along with styles and shadows for good design.</vt:lpstr>
      <vt:lpstr>Font-styles,colors,icons are added to the specific place. </vt:lpstr>
      <vt:lpstr>Menu section Updated with fonts , texts and background color.</vt:lpstr>
      <vt:lpstr>Added a feature of membership-plans for the Restaurant, with proper fonts and styles.</vt:lpstr>
      <vt:lpstr>Responsiveness still mainteined perfectly.</vt:lpstr>
      <vt:lpstr>Looking forward for…</vt:lpstr>
      <vt:lpstr>Thank You!!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Hackathon Report -3 </dc:title>
  <dc:creator>asus</dc:creator>
  <cp:lastModifiedBy>asus</cp:lastModifiedBy>
  <cp:revision>5</cp:revision>
  <dcterms:created xsi:type="dcterms:W3CDTF">2020-07-19T06:03:21Z</dcterms:created>
  <dcterms:modified xsi:type="dcterms:W3CDTF">2020-07-19T06:28:06Z</dcterms:modified>
</cp:coreProperties>
</file>